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73" r:id="rId2"/>
    <p:sldId id="374" r:id="rId3"/>
    <p:sldId id="376" r:id="rId4"/>
    <p:sldId id="37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667" autoAdjust="0"/>
  </p:normalViewPr>
  <p:slideViewPr>
    <p:cSldViewPr showGuides="1">
      <p:cViewPr varScale="1">
        <p:scale>
          <a:sx n="99" d="100"/>
          <a:sy n="99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8520-7902-D69B-7CFF-9327EECA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225136" cy="504056"/>
          </a:xfrm>
        </p:spPr>
        <p:txBody>
          <a:bodyPr/>
          <a:lstStyle>
            <a:lvl1pPr>
              <a:defRPr sz="3200" spc="8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1502FD57-93B4-3D5D-DDAA-E0C811C97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1504" y="1196752"/>
            <a:ext cx="10225136" cy="504056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3552" y="221839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49" y="918522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Slide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1559496" y="6608801"/>
            <a:ext cx="8604448" cy="2076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endParaRPr lang="de-DE" sz="900" b="0" spc="20" baseline="0" dirty="0">
              <a:solidFill>
                <a:schemeClr val="tx2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21.02.2024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0" r:id="rId4"/>
    <p:sldLayoutId id="2147483669" r:id="rId5"/>
    <p:sldLayoutId id="2147483662" r:id="rId6"/>
    <p:sldLayoutId id="2147483664" r:id="rId7"/>
    <p:sldLayoutId id="2147483672" r:id="rId8"/>
    <p:sldLayoutId id="2147483668" r:id="rId9"/>
    <p:sldLayoutId id="2147483666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5B378-A232-6B4C-04FB-810A791E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560496" cy="504056"/>
          </a:xfrm>
        </p:spPr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Ear-EEG compares well to MEG in recording auditory ERPs?</a:t>
            </a:r>
            <a:endParaRPr lang="de-DE" dirty="0"/>
          </a:p>
        </p:txBody>
      </p:sp>
      <p:pic>
        <p:nvPicPr>
          <p:cNvPr id="4" name="Picture 18" descr="A person with a stethoscope around the neck&#10;&#10;Description automatically generated with medium confidence">
            <a:extLst>
              <a:ext uri="{FF2B5EF4-FFF2-40B4-BE49-F238E27FC236}">
                <a16:creationId xmlns:a16="http://schemas.microsoft.com/office/drawing/2014/main" id="{1AC10463-CA9F-2B86-47DE-5F33B9E1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14449" r="5811"/>
          <a:stretch/>
        </p:blipFill>
        <p:spPr>
          <a:xfrm>
            <a:off x="5731485" y="2390876"/>
            <a:ext cx="2523693" cy="4075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B0A1B5-6188-ED47-5839-A9EE5BC3E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4" t="22331" b="9650"/>
          <a:stretch/>
        </p:blipFill>
        <p:spPr>
          <a:xfrm rot="5400000">
            <a:off x="8247885" y="3079967"/>
            <a:ext cx="3933541" cy="3259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8CA302-4A22-0B6C-3E8E-7477F8DA4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47606" r="27228"/>
          <a:stretch/>
        </p:blipFill>
        <p:spPr>
          <a:xfrm rot="3447256">
            <a:off x="9577731" y="1482138"/>
            <a:ext cx="1601203" cy="1374309"/>
          </a:xfrm>
          <a:prstGeom prst="rect">
            <a:avLst/>
          </a:prstGeom>
          <a:ln w="762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https://uol.de/f/6/_processed_/8/2/csm_ceegridv3_b15bc96022.png">
            <a:extLst>
              <a:ext uri="{FF2B5EF4-FFF2-40B4-BE49-F238E27FC236}">
                <a16:creationId xmlns:a16="http://schemas.microsoft.com/office/drawing/2014/main" id="{DC822894-B9B1-558A-6A3D-4F022912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09" y="996192"/>
            <a:ext cx="2384243" cy="10888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29FF3C-096D-B5DD-281F-00710B1EAD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12250" r="19870" b="13987"/>
          <a:stretch/>
        </p:blipFill>
        <p:spPr>
          <a:xfrm rot="5400000">
            <a:off x="852316" y="1568184"/>
            <a:ext cx="5518816" cy="396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6841F20-0AC5-F80A-4BC7-1B1D09044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8"/>
          <a:stretch/>
        </p:blipFill>
        <p:spPr bwMode="auto">
          <a:xfrm>
            <a:off x="326508" y="996192"/>
            <a:ext cx="2191462" cy="2586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959F16A-FFEF-9A60-D268-4AE7C1E4271F}"/>
              </a:ext>
            </a:extLst>
          </p:cNvPr>
          <p:cNvSpPr/>
          <p:nvPr/>
        </p:nvSpPr>
        <p:spPr>
          <a:xfrm>
            <a:off x="7032105" y="2622364"/>
            <a:ext cx="1217360" cy="16132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F34FF2-F848-267D-17B2-59FC7E56DEF4}"/>
              </a:ext>
            </a:extLst>
          </p:cNvPr>
          <p:cNvSpPr/>
          <p:nvPr/>
        </p:nvSpPr>
        <p:spPr>
          <a:xfrm rot="19668054">
            <a:off x="10714911" y="2942368"/>
            <a:ext cx="889827" cy="973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9C55F9-D9EA-0122-0FB7-DBA7A886AA20}"/>
              </a:ext>
            </a:extLst>
          </p:cNvPr>
          <p:cNvSpPr txBox="1"/>
          <p:nvPr/>
        </p:nvSpPr>
        <p:spPr>
          <a:xfrm>
            <a:off x="8185452" y="611885"/>
            <a:ext cx="4151271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000" spc="3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Till Habersetzer, Andreas Spiegler</a:t>
            </a:r>
          </a:p>
        </p:txBody>
      </p:sp>
    </p:spTree>
    <p:extLst>
      <p:ext uri="{BB962C8B-B14F-4D97-AF65-F5344CB8AC3E}">
        <p14:creationId xmlns:p14="http://schemas.microsoft.com/office/powerpoint/2010/main" val="200695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438BB-641D-E645-592D-BC202B55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260648"/>
            <a:ext cx="10560496" cy="504056"/>
          </a:xfrm>
        </p:spPr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Ear-EEG compares well to MEG in recording auditory ERPs?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933F0A-EDDA-A94B-5B2A-BE0C5543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042162"/>
            <a:ext cx="4320480" cy="10616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65CCF6-B2D5-48E8-9D7F-A5E4F240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4" y="2356344"/>
            <a:ext cx="8639578" cy="32667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946656-DE1C-717B-0C94-E5F46B21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850" y="1124744"/>
            <a:ext cx="306580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0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BCDEF-DB41-9F01-E7C3-62B2448B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116632"/>
            <a:ext cx="10225136" cy="504056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Last practical – median nerve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stimulation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 descr="Ein Bild, das Modeaccessoire, Person, Halskette, Ohrringe enthält.&#10;&#10;Automatisch generierte Beschreibung">
            <a:extLst>
              <a:ext uri="{FF2B5EF4-FFF2-40B4-BE49-F238E27FC236}">
                <a16:creationId xmlns:a16="http://schemas.microsoft.com/office/drawing/2014/main" id="{DD0400EC-7AB6-C900-A042-71F6E275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6374" y="522903"/>
            <a:ext cx="3250164" cy="243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Person, Kleidung, Modeaccessoire, Kopfbedeckung enthält.&#10;&#10;Automatisch generierte Beschreibung">
            <a:extLst>
              <a:ext uri="{FF2B5EF4-FFF2-40B4-BE49-F238E27FC236}">
                <a16:creationId xmlns:a16="http://schemas.microsoft.com/office/drawing/2014/main" id="{F757D2B7-A6A0-8AAE-6C12-EDE7F4D1C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78" y="551185"/>
            <a:ext cx="3552395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Person, Im Haus, Handgelenk, Finger enthält.&#10;&#10;Automatisch generierte Beschreibung">
            <a:extLst>
              <a:ext uri="{FF2B5EF4-FFF2-40B4-BE49-F238E27FC236}">
                <a16:creationId xmlns:a16="http://schemas.microsoft.com/office/drawing/2014/main" id="{0237810F-341A-7EEC-3637-8666279C9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5" y="1260140"/>
            <a:ext cx="4247456" cy="318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99ACB73-C0A1-E028-0F0C-C3E0A0B41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04" y="683167"/>
            <a:ext cx="2977437" cy="1692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3C52E9-E4B3-1DB6-836F-65853D364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635409"/>
            <a:ext cx="6445691" cy="208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A001B6-C938-0B69-D848-A622A6195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5903" y="4427485"/>
            <a:ext cx="3721328" cy="225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92C652-CA6F-F210-BE2A-BB99C2689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641" y="3119887"/>
            <a:ext cx="2333057" cy="21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61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A183735-4D16-B88B-CB87-A53AA13A88EA}"/>
              </a:ext>
            </a:extLst>
          </p:cNvPr>
          <p:cNvSpPr txBox="1"/>
          <p:nvPr/>
        </p:nvSpPr>
        <p:spPr>
          <a:xfrm>
            <a:off x="1649594" y="980728"/>
            <a:ext cx="963098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avoid magnetic interactions – especially with metals – because they reduce the measurement accuracy, </a:t>
            </a:r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 metals 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should be worn on your body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during the measurements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endParaRPr lang="en-US" b="0" i="0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etallic implants, they also have the possibility to be ferro magnetic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Retainer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!!)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Tattoos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(also permanent make-up,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especially shoulder, head area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can contain color particles with metallic parts in it. 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pacemakers, neuro-stimulators, insulin pumps or hearing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 cosmetics such as mascaras, rouge or even styling gel can contain metal. Please avoid using those on the day of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But you can also ask your fellow students if they would like to participate and be measured</a:t>
            </a:r>
            <a:endParaRPr lang="en-US" b="1" i="0" dirty="0">
              <a:solidFill>
                <a:schemeClr val="tx2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are planning to include an anatomical MRI of your brain in this project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E33C71-E2BA-55B2-1556-742614C8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Contraindications</a:t>
            </a:r>
            <a: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 Who can not participate?</a:t>
            </a:r>
            <a:br>
              <a:rPr lang="en-US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239145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PowerPoint-Vorlage__16-zu-9-Format_</Template>
  <TotalTime>0</TotalTime>
  <Words>172</Words>
  <Application>Microsoft Office PowerPoint</Application>
  <PresentationFormat>Breitbild</PresentationFormat>
  <Paragraphs>20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7" baseType="lpstr">
      <vt:lpstr>Arial</vt:lpstr>
      <vt:lpstr>Calibri</vt:lpstr>
      <vt:lpstr>UOL</vt:lpstr>
      <vt:lpstr>Ear-EEG compares well to MEG in recording auditory ERPs?</vt:lpstr>
      <vt:lpstr>Ear-EEG compares well to MEG in recording auditory ERPs?</vt:lpstr>
      <vt:lpstr>Last practical – median nerve stimulation</vt:lpstr>
      <vt:lpstr>Contraindications - Who can not participate?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neurophysiological correlates of speech behavior in mobile applications</dc:title>
  <dc:creator>Till Habersetzer</dc:creator>
  <cp:lastModifiedBy>Till Habersetzer</cp:lastModifiedBy>
  <cp:revision>46</cp:revision>
  <dcterms:created xsi:type="dcterms:W3CDTF">2023-02-05T20:39:39Z</dcterms:created>
  <dcterms:modified xsi:type="dcterms:W3CDTF">2024-02-21T16:37:23Z</dcterms:modified>
</cp:coreProperties>
</file>